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516" y="-9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A253C84-086C-4867-B68D-4F0A705C59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EA1146E0-42A3-4216-8745-F553696581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194E6-EB8F-4B51-9448-E61D459AA4F9}" type="datetimeFigureOut">
              <a:rPr lang="ru-RU" smtClean="0"/>
              <a:pPr/>
              <a:t>02.12.2021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E96DEA0B-8760-4CC1-B3A7-D8EC20160C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63B2A39D-E2A7-415B-A424-598DD326D1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0C933-B12F-418F-B6CD-2D99204BB0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607596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C71600B-81C6-4B70-894F-F7EC2C3DC0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E856E6D9-8915-46B7-8F4C-F1457A51E6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3533598-55EA-4FCD-96A6-009ADED82C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D194E6-EB8F-4B51-9448-E61D459AA4F9}" type="datetimeFigureOut">
              <a:rPr lang="ru-RU" smtClean="0"/>
              <a:pPr/>
              <a:t>02.12.2021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B9B930AC-F9B5-40E1-9CB6-F7C4E3211A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2E051D8-F5F0-41BE-A2AB-9F673823EF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50C933-B12F-418F-B6CD-2D99204BB0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19065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xmlns="" id="{86E6B44E-A9EC-4961-817F-6257C4F668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7200"/>
              <a:t>«Продолжаем знакомить с профессией менеджер»</a:t>
            </a:r>
            <a:endParaRPr lang="ru-RU" sz="7200" dirty="0"/>
          </a:p>
        </p:txBody>
      </p:sp>
      <p:pic>
        <p:nvPicPr>
          <p:cNvPr id="1026" name="Picture 2" descr="C:\Users\Таня и Славик\Desktop\foto-k-vakansii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9336" y="0"/>
            <a:ext cx="7595722" cy="501317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168008" y="620688"/>
            <a:ext cx="56166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7030A0"/>
                </a:solidFill>
                <a:cs typeface="Aharoni" pitchFamily="2" charset="-79"/>
              </a:rPr>
              <a:t>Менеджер - интересная профессия</a:t>
            </a:r>
            <a:endParaRPr lang="ru-RU" sz="3600" b="1" i="1" dirty="0">
              <a:solidFill>
                <a:srgbClr val="7030A0"/>
              </a:solidFill>
              <a:cs typeface="Aharoni" pitchFamily="2" charset="-79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19536" y="5805264"/>
            <a:ext cx="88569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7030A0"/>
                </a:solidFill>
              </a:rPr>
              <a:t>Для кружка дополнительного образования «Экономь-ка»</a:t>
            </a:r>
          </a:p>
          <a:p>
            <a:pPr algn="ctr"/>
            <a:r>
              <a:rPr lang="ru-RU" sz="2400" b="1" i="1" dirty="0" smtClean="0">
                <a:solidFill>
                  <a:srgbClr val="7030A0"/>
                </a:solidFill>
              </a:rPr>
              <a:t>Подготовила воспитатель Егорова Т.В.</a:t>
            </a:r>
            <a:endParaRPr lang="ru-RU" sz="2400" b="1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817108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xmlns="" id="{0575E6E0-5B57-478C-ADAF-E12AD78F3D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87139953-0554-4854-ABA2-0A533B522930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187799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xmlns="" id="{86421AC1-3FC7-496D-98B6-98086EB555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D76B2DF6-FA22-48EB-B711-3AF46BCA22F1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25676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xmlns="" id="{3C50AB2C-B978-49BB-B2EE-60AFFAEB77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8C559ED3-0C65-43DB-97DA-5E2E306F376A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923018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xmlns="" id="{D665505E-B4E8-44B1-A30E-87B4EA6798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B73B7CC7-7069-470A-BD7C-5564E68CE284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0139671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23</Words>
  <Application>Microsoft Office PowerPoint</Application>
  <PresentationFormat>Произвольный</PresentationFormat>
  <Paragraphs>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«Продолжаем знакомить с профессией менеджер»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«Продолжаем знакомить с профессией менеджер»</dc:title>
  <dc:creator>user</dc:creator>
  <cp:lastModifiedBy>Таня и Славик</cp:lastModifiedBy>
  <cp:revision>2</cp:revision>
  <dcterms:created xsi:type="dcterms:W3CDTF">2020-11-19T19:25:11Z</dcterms:created>
  <dcterms:modified xsi:type="dcterms:W3CDTF">2021-12-02T05:11:03Z</dcterms:modified>
</cp:coreProperties>
</file>